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7" r:id="rId1"/>
  </p:sldMasterIdLst>
  <p:notesMasterIdLst>
    <p:notesMasterId r:id="rId3"/>
  </p:notesMasterIdLst>
  <p:sldIdLst>
    <p:sldId id="308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D6FF"/>
    <a:srgbClr val="E6F4F5"/>
    <a:srgbClr val="325C80"/>
    <a:srgbClr val="6AEFFA"/>
    <a:srgbClr val="76FAFF"/>
    <a:srgbClr val="6EEDD8"/>
    <a:srgbClr val="4178BE"/>
    <a:srgbClr val="0096FF"/>
    <a:srgbClr val="328678"/>
    <a:srgbClr val="FFE0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0" autoAdjust="0"/>
    <p:restoredTop sz="89418" autoAdjust="0"/>
  </p:normalViewPr>
  <p:slideViewPr>
    <p:cSldViewPr>
      <p:cViewPr>
        <p:scale>
          <a:sx n="170" d="100"/>
          <a:sy n="170" d="100"/>
        </p:scale>
        <p:origin x="-1248" y="-16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E7AA13-03CD-450D-9E48-9B034CD4C43D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4F328-7E0F-40F0-A177-7FDDF86C9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026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1109" y="6538277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019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Develop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43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Hackath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211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4FD8317D-E5DC-48AE-B946-799BE93598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250DED9-2375-4F1F-B1BB-FFBC67D08FEA}"/>
              </a:ext>
            </a:extLst>
          </p:cNvPr>
          <p:cNvSpPr/>
          <p:nvPr userDrawn="1"/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rgbClr val="0E8672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2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lvl1pPr algn="r">
              <a:defRPr sz="1200">
                <a:latin typeface="Arial" charset="0"/>
                <a:ea typeface="Arial" charset="0"/>
                <a:cs typeface="Arial" charset="0"/>
              </a:defRPr>
            </a:lvl1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9342120" y="6583680"/>
            <a:ext cx="2743200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F8894C-962F-4043-BDE4-6CA2ABEDD0B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034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4020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6" r:id="rId4"/>
    <p:sldLayoutId id="2147483684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F8894C-962F-4043-BDE4-6CA2ABEDD0B4}" type="slidenum">
              <a:rPr lang="en-US" smtClean="0"/>
              <a:pPr/>
              <a:t>1</a:t>
            </a:fld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4826632" y="2699879"/>
            <a:ext cx="655261" cy="569572"/>
            <a:chOff x="4044381" y="2655675"/>
            <a:chExt cx="1571980" cy="1366412"/>
          </a:xfrm>
        </p:grpSpPr>
        <p:sp>
          <p:nvSpPr>
            <p:cNvPr id="50" name="Rounded Rectangle 49"/>
            <p:cNvSpPr/>
            <p:nvPr/>
          </p:nvSpPr>
          <p:spPr>
            <a:xfrm>
              <a:off x="4044381" y="2655675"/>
              <a:ext cx="1571980" cy="1366412"/>
            </a:xfrm>
            <a:prstGeom prst="roundRect">
              <a:avLst>
                <a:gd name="adj" fmla="val 7153"/>
              </a:avLst>
            </a:prstGeom>
            <a:solidFill>
              <a:schemeClr val="accent6">
                <a:lumMod val="20000"/>
                <a:lumOff val="80000"/>
                <a:alpha val="51000"/>
              </a:schemeClr>
            </a:solidFill>
            <a:ln w="34925"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2400" b="1" i="1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1643" y="2848996"/>
              <a:ext cx="1363787" cy="967648"/>
            </a:xfrm>
            <a:prstGeom prst="rect">
              <a:avLst/>
            </a:prstGeom>
          </p:spPr>
        </p:pic>
      </p:grpSp>
      <p:grpSp>
        <p:nvGrpSpPr>
          <p:cNvPr id="100" name="Group 99"/>
          <p:cNvGrpSpPr/>
          <p:nvPr/>
        </p:nvGrpSpPr>
        <p:grpSpPr>
          <a:xfrm>
            <a:off x="4350268" y="3650787"/>
            <a:ext cx="1643646" cy="772478"/>
            <a:chOff x="4350268" y="3650787"/>
            <a:chExt cx="1643646" cy="772478"/>
          </a:xfrm>
        </p:grpSpPr>
        <p:grpSp>
          <p:nvGrpSpPr>
            <p:cNvPr id="72" name="Group 71"/>
            <p:cNvGrpSpPr/>
            <p:nvPr/>
          </p:nvGrpSpPr>
          <p:grpSpPr>
            <a:xfrm>
              <a:off x="4350268" y="3650787"/>
              <a:ext cx="1643646" cy="772478"/>
              <a:chOff x="3123991" y="3777361"/>
              <a:chExt cx="1933520" cy="908712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3123991" y="3777361"/>
                <a:ext cx="1933520" cy="908712"/>
              </a:xfrm>
              <a:prstGeom prst="rect">
                <a:avLst/>
              </a:prstGeom>
              <a:solidFill>
                <a:srgbClr val="E6F4F5">
                  <a:alpha val="80000"/>
                </a:srgbClr>
              </a:solidFill>
              <a:ln>
                <a:solidFill>
                  <a:schemeClr val="bg1">
                    <a:lumMod val="75000"/>
                    <a:alpha val="4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1400" smtClean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74" name="Group 73"/>
              <p:cNvGrpSpPr/>
              <p:nvPr/>
            </p:nvGrpSpPr>
            <p:grpSpPr>
              <a:xfrm>
                <a:off x="3192910" y="3869009"/>
                <a:ext cx="703891" cy="685049"/>
                <a:chOff x="2273806" y="3526485"/>
                <a:chExt cx="1196222" cy="1164201"/>
              </a:xfrm>
            </p:grpSpPr>
            <p:sp>
              <p:nvSpPr>
                <p:cNvPr id="75" name="Hexagon 74"/>
                <p:cNvSpPr/>
                <p:nvPr/>
              </p:nvSpPr>
              <p:spPr>
                <a:xfrm>
                  <a:off x="2273806" y="382787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76" name="Hexagon 75"/>
                <p:cNvSpPr/>
                <p:nvPr/>
              </p:nvSpPr>
              <p:spPr>
                <a:xfrm>
                  <a:off x="2814705" y="352648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77" name="Hexagon 76"/>
                <p:cNvSpPr/>
                <p:nvPr/>
              </p:nvSpPr>
              <p:spPr>
                <a:xfrm>
                  <a:off x="2811327" y="412926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56870" y="3782394"/>
              <a:ext cx="1196662" cy="463717"/>
            </a:xfrm>
            <a:prstGeom prst="rect">
              <a:avLst/>
            </a:prstGeom>
          </p:spPr>
        </p:pic>
      </p:grpSp>
      <p:grpSp>
        <p:nvGrpSpPr>
          <p:cNvPr id="99" name="Group 98"/>
          <p:cNvGrpSpPr/>
          <p:nvPr/>
        </p:nvGrpSpPr>
        <p:grpSpPr>
          <a:xfrm>
            <a:off x="6109736" y="3657600"/>
            <a:ext cx="1643646" cy="772478"/>
            <a:chOff x="6109736" y="3657600"/>
            <a:chExt cx="1643646" cy="772478"/>
          </a:xfrm>
        </p:grpSpPr>
        <p:grpSp>
          <p:nvGrpSpPr>
            <p:cNvPr id="79" name="Group 78"/>
            <p:cNvGrpSpPr/>
            <p:nvPr/>
          </p:nvGrpSpPr>
          <p:grpSpPr>
            <a:xfrm>
              <a:off x="6109736" y="3657600"/>
              <a:ext cx="1643646" cy="772478"/>
              <a:chOff x="3123991" y="3777361"/>
              <a:chExt cx="1933520" cy="908712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3123991" y="3777361"/>
                <a:ext cx="1933520" cy="908712"/>
              </a:xfrm>
              <a:prstGeom prst="rect">
                <a:avLst/>
              </a:prstGeom>
              <a:solidFill>
                <a:srgbClr val="E6F4F5">
                  <a:alpha val="80000"/>
                </a:srgbClr>
              </a:solidFill>
              <a:ln>
                <a:solidFill>
                  <a:schemeClr val="bg1">
                    <a:lumMod val="75000"/>
                    <a:alpha val="4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1400" smtClean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81" name="Group 80"/>
              <p:cNvGrpSpPr/>
              <p:nvPr/>
            </p:nvGrpSpPr>
            <p:grpSpPr>
              <a:xfrm>
                <a:off x="3192910" y="3869009"/>
                <a:ext cx="703891" cy="685049"/>
                <a:chOff x="2273806" y="3526485"/>
                <a:chExt cx="1196222" cy="1164201"/>
              </a:xfrm>
            </p:grpSpPr>
            <p:sp>
              <p:nvSpPr>
                <p:cNvPr id="82" name="Hexagon 81"/>
                <p:cNvSpPr/>
                <p:nvPr/>
              </p:nvSpPr>
              <p:spPr>
                <a:xfrm>
                  <a:off x="2273806" y="382787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83" name="Hexagon 82"/>
                <p:cNvSpPr/>
                <p:nvPr/>
              </p:nvSpPr>
              <p:spPr>
                <a:xfrm>
                  <a:off x="2814705" y="352648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84" name="Hexagon 83"/>
                <p:cNvSpPr/>
                <p:nvPr/>
              </p:nvSpPr>
              <p:spPr>
                <a:xfrm>
                  <a:off x="2811327" y="412926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21375" y="3713183"/>
              <a:ext cx="1076176" cy="614870"/>
            </a:xfrm>
            <a:prstGeom prst="rect">
              <a:avLst/>
            </a:prstGeom>
          </p:spPr>
        </p:pic>
      </p:grpSp>
      <p:grpSp>
        <p:nvGrpSpPr>
          <p:cNvPr id="98" name="Group 97"/>
          <p:cNvGrpSpPr/>
          <p:nvPr/>
        </p:nvGrpSpPr>
        <p:grpSpPr>
          <a:xfrm>
            <a:off x="2590800" y="3657600"/>
            <a:ext cx="1643646" cy="772478"/>
            <a:chOff x="2590800" y="3657600"/>
            <a:chExt cx="1643646" cy="772478"/>
          </a:xfrm>
        </p:grpSpPr>
        <p:grpSp>
          <p:nvGrpSpPr>
            <p:cNvPr id="60" name="Group 59"/>
            <p:cNvGrpSpPr/>
            <p:nvPr/>
          </p:nvGrpSpPr>
          <p:grpSpPr>
            <a:xfrm>
              <a:off x="2590800" y="3657600"/>
              <a:ext cx="1643646" cy="772478"/>
              <a:chOff x="3123991" y="3777361"/>
              <a:chExt cx="1933520" cy="908712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3123991" y="3777361"/>
                <a:ext cx="1933520" cy="908712"/>
              </a:xfrm>
              <a:prstGeom prst="rect">
                <a:avLst/>
              </a:prstGeom>
              <a:solidFill>
                <a:srgbClr val="E6F4F5">
                  <a:alpha val="80000"/>
                </a:srgbClr>
              </a:solidFill>
              <a:ln>
                <a:solidFill>
                  <a:schemeClr val="bg1">
                    <a:lumMod val="75000"/>
                    <a:alpha val="4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endParaRPr lang="en-US" sz="1400" smtClean="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62" name="Group 61"/>
              <p:cNvGrpSpPr/>
              <p:nvPr/>
            </p:nvGrpSpPr>
            <p:grpSpPr>
              <a:xfrm>
                <a:off x="3192910" y="3869009"/>
                <a:ext cx="703891" cy="685049"/>
                <a:chOff x="2273806" y="3526485"/>
                <a:chExt cx="1196222" cy="1164201"/>
              </a:xfrm>
            </p:grpSpPr>
            <p:sp>
              <p:nvSpPr>
                <p:cNvPr id="63" name="Hexagon 62"/>
                <p:cNvSpPr/>
                <p:nvPr/>
              </p:nvSpPr>
              <p:spPr>
                <a:xfrm>
                  <a:off x="2273806" y="382787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64" name="Hexagon 63"/>
                <p:cNvSpPr/>
                <p:nvPr/>
              </p:nvSpPr>
              <p:spPr>
                <a:xfrm>
                  <a:off x="2814705" y="352648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  <p:sp>
              <p:nvSpPr>
                <p:cNvPr id="65" name="Hexagon 64"/>
                <p:cNvSpPr/>
                <p:nvPr/>
              </p:nvSpPr>
              <p:spPr>
                <a:xfrm>
                  <a:off x="2811327" y="4129265"/>
                  <a:ext cx="655323" cy="561421"/>
                </a:xfrm>
                <a:prstGeom prst="hexagon">
                  <a:avLst/>
                </a:prstGeom>
                <a:solidFill>
                  <a:schemeClr val="accent6">
                    <a:lumMod val="40000"/>
                    <a:lumOff val="60000"/>
                    <a:alpha val="51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none" rtlCol="0" anchor="ctr"/>
                <a:lstStyle/>
                <a:p>
                  <a:pPr algn="ctr"/>
                  <a:endParaRPr lang="en-US" sz="1400" smtClean="0">
                    <a:solidFill>
                      <a:schemeClr val="tx1">
                        <a:lumMod val="85000"/>
                        <a:lumOff val="15000"/>
                      </a:schemeClr>
                    </a:solidFill>
                  </a:endParaRPr>
                </a:p>
              </p:txBody>
            </p:sp>
          </p:grpSp>
        </p:grpSp>
        <p:pic>
          <p:nvPicPr>
            <p:cNvPr id="89" name="Picture 8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62780" y="3836247"/>
              <a:ext cx="1295593" cy="401558"/>
            </a:xfrm>
            <a:prstGeom prst="rect">
              <a:avLst/>
            </a:prstGeom>
          </p:spPr>
        </p:pic>
      </p:grpSp>
      <p:cxnSp>
        <p:nvCxnSpPr>
          <p:cNvPr id="91" name="Elbow Connector 90"/>
          <p:cNvCxnSpPr>
            <a:stCxn id="50" idx="2"/>
            <a:endCxn id="61" idx="0"/>
          </p:cNvCxnSpPr>
          <p:nvPr/>
        </p:nvCxnSpPr>
        <p:spPr>
          <a:xfrm rot="5400000">
            <a:off x="4089369" y="2592705"/>
            <a:ext cx="388149" cy="1741640"/>
          </a:xfrm>
          <a:prstGeom prst="bentConnector3">
            <a:avLst/>
          </a:prstGeom>
          <a:ln w="25400">
            <a:solidFill>
              <a:schemeClr val="accent4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Elbow Connector 91"/>
          <p:cNvCxnSpPr>
            <a:stCxn id="50" idx="2"/>
            <a:endCxn id="80" idx="0"/>
          </p:cNvCxnSpPr>
          <p:nvPr/>
        </p:nvCxnSpPr>
        <p:spPr>
          <a:xfrm rot="16200000" flipH="1">
            <a:off x="5848837" y="2574877"/>
            <a:ext cx="388149" cy="1777296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Elbow Connector 94"/>
          <p:cNvCxnSpPr>
            <a:stCxn id="50" idx="2"/>
            <a:endCxn id="73" idx="0"/>
          </p:cNvCxnSpPr>
          <p:nvPr/>
        </p:nvCxnSpPr>
        <p:spPr>
          <a:xfrm rot="16200000" flipH="1">
            <a:off x="4972509" y="3451205"/>
            <a:ext cx="381336" cy="17828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275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455F51"/>
      </a:hlink>
      <a:folHlink>
        <a:srgbClr val="977B2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>
              <a:lumMod val="85000"/>
              <a:lumOff val="15000"/>
            </a:schemeClr>
          </a:solidFill>
        </a:ln>
      </a:spPr>
      <a:bodyPr wrap="none" rtlCol="0" anchor="ctr"/>
      <a:lstStyle>
        <a:defPPr algn="ctr">
          <a:defRPr sz="1400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36038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Matt Rutkowski</dc:creator>
  <cp:keywords/>
  <dc:description/>
  <cp:lastModifiedBy>Matt Rutkowski</cp:lastModifiedBy>
  <cp:revision>443</cp:revision>
  <dcterms:created xsi:type="dcterms:W3CDTF">2017-08-11T17:18:23Z</dcterms:created>
  <dcterms:modified xsi:type="dcterms:W3CDTF">2018-07-16T19:26:53Z</dcterms:modified>
  <cp:category/>
</cp:coreProperties>
</file>